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/>
              <a:t>Higher Diploma in Science in Data Analytics : Capstone Project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Finnegan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Std No: 10524150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confirming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that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632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Wingdings</vt:lpstr>
      <vt:lpstr>1_RetrospectVTI</vt:lpstr>
      <vt:lpstr>Higher Diploma in Science in Data Analytics : Capstone Project - 2020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Ciaran Finnegan</cp:lastModifiedBy>
  <cp:revision>7</cp:revision>
  <dcterms:created xsi:type="dcterms:W3CDTF">2020-09-18T17:24:14Z</dcterms:created>
  <dcterms:modified xsi:type="dcterms:W3CDTF">2020-09-21T18:12:12Z</dcterms:modified>
</cp:coreProperties>
</file>